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634335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Psychological pathway model of emotional inhibition with neurobiological, social-behavioral, and cognitive pathways between stress/disposition, emotional processing, and subsequent health disorders or illness behaviors.</a:t>
            </a:r>
          </a:p>
          <a:p>
            <a:r>
              <a:rPr lang="en-US" sz="1200" dirty="0"/>
              <a:t>Adapted from </a:t>
            </a:r>
            <a:r>
              <a:rPr lang="en-US" sz="1200" dirty="0" smtClean="0"/>
              <a:t>Traue.</a:t>
            </a:r>
            <a:r>
              <a:rPr lang="en-US" sz="1200" baseline="30000" dirty="0" smtClean="0"/>
              <a:t>3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7" descr="W:\Projects\Active\Thapasya\2016\S&amp;T\Companion\Fink_COMP_SITE\JPG\Chapter28\f28-01-978012800951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1371600"/>
            <a:ext cx="4419602" cy="36778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28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28</cp:revision>
  <dcterms:created xsi:type="dcterms:W3CDTF">2016-04-01T05:53:55Z</dcterms:created>
  <dcterms:modified xsi:type="dcterms:W3CDTF">2016-05-12T11:01:53Z</dcterms:modified>
</cp:coreProperties>
</file>